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47B0"/>
    <a:srgbClr val="C937AA"/>
    <a:srgbClr val="F9D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4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8834900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8834900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dc528e4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dc528e4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dc528e43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8dc528e43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dc528e439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dc528e439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dc528e439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8dc528e439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dc528e43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8dc528e43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14050" y="1153775"/>
            <a:ext cx="5482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 b="1">
                <a:highlight>
                  <a:schemeClr val="dk1"/>
                </a:highlight>
              </a:rPr>
              <a:t>Cervical Spine Fracture Detection </a:t>
            </a:r>
            <a:endParaRPr sz="2200" b="1"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200" b="1">
                <a:highlight>
                  <a:schemeClr val="dk1"/>
                </a:highlight>
              </a:rPr>
              <a:t>with Deep Learning</a:t>
            </a:r>
            <a:endParaRPr sz="2200" b="1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825850" y="21590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 dirty="0"/>
              <a:t>Team Members: 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HK" sz="1400" dirty="0"/>
              <a:t>	  </a:t>
            </a:r>
            <a:r>
              <a:rPr lang="zh-HK" sz="1400" dirty="0"/>
              <a:t>Ruxiao Duan</a:t>
            </a:r>
            <a:endParaRPr sz="1400" dirty="0"/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 dirty="0"/>
              <a:t>  Qihua Gong</a:t>
            </a:r>
            <a:endParaRPr sz="1400" dirty="0"/>
          </a:p>
          <a:p>
            <a:pPr marL="4572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 dirty="0"/>
              <a:t>  Weishen Qi</a:t>
            </a:r>
            <a:endParaRPr sz="1400"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 dirty="0"/>
              <a:t>  Tingying Lu</a:t>
            </a:r>
            <a:endParaRPr sz="1400"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 dirty="0"/>
              <a:t>  Yifan Zhou</a:t>
            </a:r>
            <a:endParaRPr sz="1400" dirty="0"/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HK" dirty="0"/>
              <a:t>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HK" dirty="0"/>
              <a:t>  		  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000" dirty="0"/>
              <a:t>2-D animation of the Segmentation and Annotation</a:t>
            </a:r>
            <a:endParaRPr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E18403-4BBA-2159-745F-A7DF74D1B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94" y="933873"/>
            <a:ext cx="6959600" cy="4639734"/>
          </a:xfrm>
          <a:prstGeom prst="rect">
            <a:avLst/>
          </a:prstGeom>
        </p:spPr>
      </p:pic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1A480419-09F3-62C9-D6D9-E322BE1A0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85834"/>
              </p:ext>
            </p:extLst>
          </p:nvPr>
        </p:nvGraphicFramePr>
        <p:xfrm>
          <a:off x="6138040" y="2186939"/>
          <a:ext cx="2880537" cy="213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16860">
                  <a:extLst>
                    <a:ext uri="{9D8B030D-6E8A-4147-A177-3AD203B41FA5}">
                      <a16:colId xmlns:a16="http://schemas.microsoft.com/office/drawing/2014/main" val="3253621741"/>
                    </a:ext>
                  </a:extLst>
                </a:gridCol>
                <a:gridCol w="2163677">
                  <a:extLst>
                    <a:ext uri="{9D8B030D-6E8A-4147-A177-3AD203B41FA5}">
                      <a16:colId xmlns:a16="http://schemas.microsoft.com/office/drawing/2014/main" val="3230391218"/>
                    </a:ext>
                  </a:extLst>
                </a:gridCol>
              </a:tblGrid>
              <a:tr h="283892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C1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92012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85075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7084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69723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5808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87053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r>
                        <a:rPr lang="en-US" altLang="zh-CN" dirty="0"/>
                        <a:t>C7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CD4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2044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Seven Vertebrae on Human Cervical Spine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88675"/>
            <a:ext cx="6808800" cy="350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Project Objective</a:t>
            </a: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Leverage deep learning techniques to identify fractures on the human cervical spine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Locate fractured part in c1-c7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zh-HK" sz="1500">
                <a:latin typeface="Arial"/>
                <a:ea typeface="Arial"/>
                <a:cs typeface="Arial"/>
                <a:sym typeface="Arial"/>
              </a:rPr>
              <a:t>Predict fracture for a patient overall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Target Benefit Group 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zh-HK" sz="1500">
                <a:solidFill>
                  <a:srgbClr val="FFFFFF"/>
                </a:solidFill>
              </a:rPr>
              <a:t>Patients who has spinal cord injuries </a:t>
            </a: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zh-HK" sz="1500">
                <a:solidFill>
                  <a:srgbClr val="FFFFFF"/>
                </a:solidFill>
              </a:rPr>
              <a:t>Help doctor reduce their workload using machine learning method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249" name="Google Shape;249;p20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50" name="Google Shape;250;p20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51" name="Google Shape;251;p20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Dataset</a:t>
            </a:r>
            <a:endParaRPr/>
          </a:p>
        </p:txBody>
      </p:sp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Radiological Society of North America (RSNA)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American Society of Neuroradiology (ASNR)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American Society of Spine Radiology (ASSR)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HK" sz="1500"/>
              <a:t>X-ray images collect from 12 sites globally, including approximately 3000 CT studies.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Overview of dataset</a:t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2475"/>
            <a:ext cx="8839204" cy="15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1259100" y="1422500"/>
            <a:ext cx="6625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train_images/ (2019 folders, each for a patient)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test_images/ (3 folders, each for a patient)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train.csv (metadata for the training set, 2019 patients)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test.csv (metadata for the test set, size: 3 rows x 3 cols)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train_bounding_boxes.csv (bounding boxes for a subset of the training set, 239 patients, 7217 slices)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zh-HK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segmentations/ (87 folders, pixel level annotations for a subset of the training set)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More on Dataset</a:t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70989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Fracture Bounding Boxes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6150"/>
            <a:ext cx="8839198" cy="296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Slices with a Pixel-level Vertebrae Annotation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375"/>
            <a:ext cx="8839199" cy="253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全屏显示(16:9)</PresentationFormat>
  <Paragraphs>41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Lato</vt:lpstr>
      <vt:lpstr>Arial</vt:lpstr>
      <vt:lpstr>Montserrat</vt:lpstr>
      <vt:lpstr>Focus</vt:lpstr>
      <vt:lpstr>Cervical Spine Fracture Detection  with Deep Learning </vt:lpstr>
      <vt:lpstr>Seven Vertebrae on Human Cervical Spine</vt:lpstr>
      <vt:lpstr>Project Objective</vt:lpstr>
      <vt:lpstr>Target Benefit Group </vt:lpstr>
      <vt:lpstr>Dataset</vt:lpstr>
      <vt:lpstr>Overview of dataset</vt:lpstr>
      <vt:lpstr>More on Dataset</vt:lpstr>
      <vt:lpstr>Fracture Bounding Boxes</vt:lpstr>
      <vt:lpstr>Slices with a Pixel-level Vertebrae Annotation</vt:lpstr>
      <vt:lpstr>2-D animation of the Segmentation and Annotation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Spine Fracture Detection  with Deep Learning </dc:title>
  <cp:lastModifiedBy>Qihua Gong</cp:lastModifiedBy>
  <cp:revision>2</cp:revision>
  <dcterms:modified xsi:type="dcterms:W3CDTF">2022-12-01T18:49:34Z</dcterms:modified>
</cp:coreProperties>
</file>